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50A84-F535-5A30-1C38-37AD969A9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674717-48F5-38B1-F6BB-DCAA4D779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713977-A2B2-EDA1-A4E6-CB506FB4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3F050-09CF-580B-872E-12CA2661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47B7AE-3790-B643-927B-47DD99ED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279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6D48A-C851-A0E7-D6DE-0C447AA1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4A2BC6-9D67-302F-12AC-C70FCB7C0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749ECA-7CA2-9C03-ABA1-E33EBC23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3D01DE-4270-E10D-8F0C-37F429A6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C5A4D7-D660-EE73-D80F-1AA73F85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64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C428FE-C7D3-F596-B38A-D46883B6E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607E74-3403-1A57-6ED8-201544AF5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688D86-4CE0-A45B-0104-4D88C659C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0C1CEC-DCC5-3A69-436C-A4BBA0F4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E31777-E26B-4A5F-C77E-E41E3F2A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110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158CF-5647-40BA-4BE5-48B682BF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768676-6C1D-2B00-FC5D-076B57EB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E3E6F6-27FC-2D75-B548-39222529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F4FCC2-CB86-6EDB-6BA3-6BFDF1E3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BB2591-701C-CC4E-60F0-233A4FAA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08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5FA55-741B-283A-9FA8-8D50E4BF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19BEE5-DC5B-A65E-213C-FB3DD3D9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E29515-BE0C-C327-FF6B-E55F85CB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76D849-3AA0-305D-7758-A93B88C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9BBBEE-A13A-B3F7-345A-7B914207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3049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6DBF6-3C6B-94D7-C34D-01174B28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8EC994-66D0-DD7F-5310-FEDEA6991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42A8C5-A5A0-2072-A3D2-52350FC72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26490E-6F2C-04C6-B728-EEBE0629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7BDFCE-C474-7B13-5F89-097F1E69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01AE84-AF32-303F-19C9-1AC7DD3B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8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26759-1E8F-42E5-2792-E141949D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9A6449-96B4-C098-E413-695170C40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62EF9E-A783-AE03-C188-679D16F51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8E0626-9872-0710-2762-1813DDF64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7B990A9-8941-CBA3-C9F8-950EBE307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546B40-4560-E268-759B-A2D32F5E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49224DC-15BE-4AA5-5A1A-AB883E09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5BDDCF-A7AB-DAE2-8988-CB1308C0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777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2226B-AD70-9A91-2A3A-7BC0D9FB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F9FF503-B715-2516-1DB7-A718798C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3DE1E7-1B62-9827-4FE6-37E04666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6A1311-A612-5812-8AD7-BF388608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498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6576F7-950F-D212-A658-E077D1F8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5E5F88-904A-90D1-6F0D-861A2B06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5D0156-9BEB-5517-7FFC-E6F37556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738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C2694-2EC3-2635-DF3B-ED87B965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035653-D754-46EF-D9F9-AD08C3B5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479D72-7470-3337-20F0-961BB05F6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0F7C4B-6239-CFB0-D90D-CE80915E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D8AD13-E89B-BEC2-AC9A-2C27F097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BBC241-ED94-F8A3-3914-557977C9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2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14970-DDCC-6C1C-DD9B-B459950A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F3E8D0-CBFF-05C6-BD25-A3374F113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4578B-2808-42C7-785D-7C29E01AB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65D3DB-C35B-37D8-964F-64AB6012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1FACAF-72AC-2752-E70E-7FC93E778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7B15B6-F0B0-0B60-5B14-BDE7D044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513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F690B1C-C4B8-E311-3FC7-EA2C4C157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053486-873A-A2CE-9AAD-5DFF15BFF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D140BB-8535-CE43-151A-4A2AD7199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A1184-FB61-490A-B5F5-B1F61F6046E0}" type="datetimeFigureOut">
              <a:rPr lang="es-CO" smtClean="0"/>
              <a:t>2/05/2022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BA3BE1-F0F5-10F1-5473-D8F7C1644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3938E7-C0D6-C02F-42C4-0649ED661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BE57-95D6-43F3-9A80-0F15077E62C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913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 descr="Perro parado en la nieve&#10;&#10;Descripción generada automáticamente">
            <a:extLst>
              <a:ext uri="{FF2B5EF4-FFF2-40B4-BE49-F238E27FC236}">
                <a16:creationId xmlns:a16="http://schemas.microsoft.com/office/drawing/2014/main" id="{1EEDD213-0514-AACC-DB82-DA6E3CCDF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391" r="-1" b="5990"/>
          <a:stretch/>
        </p:blipFill>
        <p:spPr>
          <a:xfrm flipH="1"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Imagen 4" descr="Un gato sentado en el pasto&#10;&#10;Descripción generada automáticamente con confianza media">
            <a:extLst>
              <a:ext uri="{FF2B5EF4-FFF2-40B4-BE49-F238E27FC236}">
                <a16:creationId xmlns:a16="http://schemas.microsoft.com/office/drawing/2014/main" id="{3B8A3ED8-05F5-7BF7-9397-C76BCF829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612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F14D70-D105-9CF3-F73A-76F25FB21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s-CO" sz="5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Simulación Digital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BDD8DC-0B7A-B45B-77E8-FF3218C27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s-CO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Integrantes</a:t>
            </a:r>
          </a:p>
          <a:p>
            <a:pPr algn="l"/>
            <a:r>
              <a:rPr lang="es-CO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Javier Carvajal</a:t>
            </a:r>
          </a:p>
          <a:p>
            <a:pPr algn="l"/>
            <a:r>
              <a:rPr lang="es-CO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Fabian Jiménez</a:t>
            </a:r>
          </a:p>
          <a:p>
            <a:pPr algn="l"/>
            <a:r>
              <a:rPr lang="es-CO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Sebastián Mora</a:t>
            </a:r>
          </a:p>
          <a:p>
            <a:pPr algn="l"/>
            <a:r>
              <a:rPr lang="es-CO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Jorge Sandoval</a:t>
            </a:r>
          </a:p>
          <a:p>
            <a:pPr algn="l"/>
            <a:endParaRPr lang="es-CO" sz="14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05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718A66-AE50-9A34-F178-18D7FBC9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s-CO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Condiciones </a:t>
            </a:r>
          </a:p>
        </p:txBody>
      </p:sp>
      <p:grpSp>
        <p:nvGrpSpPr>
          <p:cNvPr id="35" name="Group 11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1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11F0C1C9-4A8C-D43B-CDFF-B113EEC53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" r="2883" b="-4"/>
          <a:stretch/>
        </p:blipFill>
        <p:spPr>
          <a:xfrm>
            <a:off x="235534" y="1009050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37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DE9CF6-FF13-17CC-0AA1-BA13E155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s-CO"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se encuentran dos conejos en la matriz se reproducen, esto también sucede con los lobos, la cría se crea en una posición aleatoria.</a:t>
            </a:r>
          </a:p>
          <a:p>
            <a:r>
              <a:rPr lang="es-CO"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lobo mata a un conejo cuando se encuentran en la misma posición, el lobo queda en la posición del conejo muerto.</a:t>
            </a:r>
          </a:p>
          <a:p>
            <a:r>
              <a:rPr lang="es-CO" sz="24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la población de lobos supera la población de conejos, los lobos empezaran a morir.</a:t>
            </a:r>
          </a:p>
          <a:p>
            <a:endParaRPr lang="es-CO" sz="2400">
              <a:solidFill>
                <a:schemeClr val="bg1"/>
              </a:solidFill>
            </a:endParaRPr>
          </a:p>
          <a:p>
            <a:endParaRPr lang="es-CO" sz="2400">
              <a:solidFill>
                <a:schemeClr val="bg1"/>
              </a:solidFill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97F53AD4-5926-2AFE-7197-EBD27FE44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69" r="3" b="783"/>
          <a:stretch/>
        </p:blipFill>
        <p:spPr>
          <a:xfrm>
            <a:off x="2841433" y="3429000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35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7" descr="Imagen que contiene interior, persona, colorido, verde&#10;&#10;Descripción generada automáticamente">
            <a:extLst>
              <a:ext uri="{FF2B5EF4-FFF2-40B4-BE49-F238E27FC236}">
                <a16:creationId xmlns:a16="http://schemas.microsoft.com/office/drawing/2014/main" id="{758B1441-BCEC-9F40-8D76-5CF233248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845" r="-2" b="25232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95503D-3063-A164-4932-082C9B8471EC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Gracias por su atención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360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84</Words>
  <Application>Microsoft Office PowerPoint</Application>
  <PresentationFormat>Panorámica</PresentationFormat>
  <Paragraphs>11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Aharoni</vt:lpstr>
      <vt:lpstr>Arial</vt:lpstr>
      <vt:lpstr>Calibri</vt:lpstr>
      <vt:lpstr>Calibri Light</vt:lpstr>
      <vt:lpstr>Tema de Office</vt:lpstr>
      <vt:lpstr>Simulación Digital </vt:lpstr>
      <vt:lpstr>Condiciones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Digital </dc:title>
  <dc:creator>JAVIER CARVAJAL</dc:creator>
  <cp:lastModifiedBy>JAVIER CARVAJAL</cp:lastModifiedBy>
  <cp:revision>1</cp:revision>
  <dcterms:created xsi:type="dcterms:W3CDTF">2022-05-02T21:57:13Z</dcterms:created>
  <dcterms:modified xsi:type="dcterms:W3CDTF">2022-05-02T22:38:05Z</dcterms:modified>
</cp:coreProperties>
</file>